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72" y="3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0122-7EFD-4EE7-82EB-5D541A79D92A}" type="datetimeFigureOut">
              <a:rPr lang="uk-UA" smtClean="0"/>
              <a:t>26.12.2022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6696A-9CD5-404F-A2F9-7182BF5304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1600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0122-7EFD-4EE7-82EB-5D541A79D92A}" type="datetimeFigureOut">
              <a:rPr lang="uk-UA" smtClean="0"/>
              <a:t>26.12.2022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6696A-9CD5-404F-A2F9-7182BF5304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4656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0122-7EFD-4EE7-82EB-5D541A79D92A}" type="datetimeFigureOut">
              <a:rPr lang="uk-UA" smtClean="0"/>
              <a:t>26.12.2022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6696A-9CD5-404F-A2F9-7182BF5304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0500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0122-7EFD-4EE7-82EB-5D541A79D92A}" type="datetimeFigureOut">
              <a:rPr lang="uk-UA" smtClean="0"/>
              <a:t>26.12.2022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6696A-9CD5-404F-A2F9-7182BF5304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91172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0122-7EFD-4EE7-82EB-5D541A79D92A}" type="datetimeFigureOut">
              <a:rPr lang="uk-UA" smtClean="0"/>
              <a:t>26.12.2022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6696A-9CD5-404F-A2F9-7182BF5304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636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0122-7EFD-4EE7-82EB-5D541A79D92A}" type="datetimeFigureOut">
              <a:rPr lang="uk-UA" smtClean="0"/>
              <a:t>26.12.2022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6696A-9CD5-404F-A2F9-7182BF5304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0243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0122-7EFD-4EE7-82EB-5D541A79D92A}" type="datetimeFigureOut">
              <a:rPr lang="uk-UA" smtClean="0"/>
              <a:t>26.12.2022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6696A-9CD5-404F-A2F9-7182BF5304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2268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0122-7EFD-4EE7-82EB-5D541A79D92A}" type="datetimeFigureOut">
              <a:rPr lang="uk-UA" smtClean="0"/>
              <a:t>26.12.2022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6696A-9CD5-404F-A2F9-7182BF5304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8393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0122-7EFD-4EE7-82EB-5D541A79D92A}" type="datetimeFigureOut">
              <a:rPr lang="uk-UA" smtClean="0"/>
              <a:t>26.12.2022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6696A-9CD5-404F-A2F9-7182BF5304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4865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0122-7EFD-4EE7-82EB-5D541A79D92A}" type="datetimeFigureOut">
              <a:rPr lang="uk-UA" smtClean="0"/>
              <a:t>26.12.2022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6696A-9CD5-404F-A2F9-7182BF5304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95239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60122-7EFD-4EE7-82EB-5D541A79D92A}" type="datetimeFigureOut">
              <a:rPr lang="uk-UA" smtClean="0"/>
              <a:t>26.12.2022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6696A-9CD5-404F-A2F9-7182BF5304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4218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60122-7EFD-4EE7-82EB-5D541A79D92A}" type="datetimeFigureOut">
              <a:rPr lang="uk-UA" smtClean="0"/>
              <a:t>26.12.2022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6696A-9CD5-404F-A2F9-7182BF5304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1104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89"/>
            <a:ext cx="12209865" cy="686648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90530" y="1450354"/>
            <a:ext cx="9144000" cy="2387600"/>
          </a:xfrm>
        </p:spPr>
        <p:txBody>
          <a:bodyPr/>
          <a:lstStyle/>
          <a:p>
            <a:r>
              <a:rPr lang="en-US" dirty="0" smtClean="0"/>
              <a:t>Once at Christmas time…</a:t>
            </a:r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11326631" y="6611779"/>
            <a:ext cx="10376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Andrii</a:t>
            </a:r>
            <a:r>
              <a:rPr lang="en-US" sz="1000" dirty="0" smtClean="0"/>
              <a:t> </a:t>
            </a:r>
            <a:r>
              <a:rPr lang="en-US" sz="1000" dirty="0" err="1" smtClean="0"/>
              <a:t>Savchin</a:t>
            </a:r>
            <a:endParaRPr lang="uk-UA" sz="1000" dirty="0"/>
          </a:p>
        </p:txBody>
      </p:sp>
    </p:spTree>
    <p:extLst>
      <p:ext uri="{BB962C8B-B14F-4D97-AF65-F5344CB8AC3E}">
        <p14:creationId xmlns:p14="http://schemas.microsoft.com/office/powerpoint/2010/main" val="2627474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68356"/>
            <a:ext cx="12209865" cy="686648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85601" y="2285241"/>
            <a:ext cx="7838661" cy="2594872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One day at Christmas, the nativity scene visited us.  The nativity scene is a fun Christmas event with performances, jokes, carols arranged by local residents.</a:t>
            </a:r>
            <a:endParaRPr lang="uk-UA" sz="3200" dirty="0">
              <a:solidFill>
                <a:srgbClr val="FFFF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2438" y="132737"/>
            <a:ext cx="3727588" cy="2992010"/>
          </a:xfrm>
          <a:prstGeom prst="rect">
            <a:avLst/>
          </a:prstGeom>
          <a:effectLst>
            <a:softEdge rad="177800"/>
          </a:effectLst>
        </p:spPr>
      </p:pic>
    </p:spTree>
    <p:extLst>
      <p:ext uri="{BB962C8B-B14F-4D97-AF65-F5344CB8AC3E}">
        <p14:creationId xmlns:p14="http://schemas.microsoft.com/office/powerpoint/2010/main" val="3977315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37089"/>
            <a:ext cx="12209865" cy="686648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17304" y="3081130"/>
            <a:ext cx="7298081" cy="1860067"/>
          </a:xfrm>
        </p:spPr>
        <p:txBody>
          <a:bodyPr>
            <a:normAutofit/>
          </a:bodyPr>
          <a:lstStyle/>
          <a:p>
            <a:r>
              <a:rPr lang="en-US" sz="3200" dirty="0" smtClean="0"/>
              <a:t> </a:t>
            </a:r>
            <a:r>
              <a:rPr lang="en-US" sz="3200" dirty="0" smtClean="0">
                <a:solidFill>
                  <a:srgbClr val="FFFF00"/>
                </a:solidFill>
              </a:rPr>
              <a:t>The main heroes of the nativity scene are the kings and three shepherds who rushed to the newborn Jesus, bringing him gold, frankincense and myrrh</a:t>
            </a:r>
            <a:endParaRPr lang="uk-UA" sz="3200" dirty="0">
              <a:solidFill>
                <a:srgbClr val="FFFF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5044" y="863158"/>
            <a:ext cx="4098609" cy="2217972"/>
          </a:xfrm>
          <a:prstGeom prst="rect">
            <a:avLst/>
          </a:prstGeom>
          <a:effectLst>
            <a:softEdge rad="1651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751" y="4526641"/>
            <a:ext cx="2593561" cy="1843616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799665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865" y="0"/>
            <a:ext cx="12209865" cy="686648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82008" y="526015"/>
            <a:ext cx="5980044" cy="23876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 </a:t>
            </a:r>
            <a:r>
              <a:rPr lang="en-US" sz="3200" dirty="0" smtClean="0">
                <a:solidFill>
                  <a:srgbClr val="FFFF00"/>
                </a:solidFill>
              </a:rPr>
              <a:t>One of the main characters was the Angel who announced the birth of the Messiah.</a:t>
            </a:r>
            <a:endParaRPr lang="uk-UA" sz="3200" dirty="0">
              <a:solidFill>
                <a:srgbClr val="FFFF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17536"/>
          <a:stretch/>
        </p:blipFill>
        <p:spPr>
          <a:xfrm>
            <a:off x="2987537" y="2913616"/>
            <a:ext cx="2449548" cy="302998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0172" y="2913614"/>
            <a:ext cx="3179158" cy="2115585"/>
          </a:xfrm>
          <a:prstGeom prst="rect">
            <a:avLst/>
          </a:prstGeom>
          <a:effectLst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2413479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489"/>
            <a:ext cx="12209865" cy="6866489"/>
          </a:xfrm>
          <a:prstGeom prst="rect">
            <a:avLst/>
          </a:prstGeom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45904" y="3424755"/>
            <a:ext cx="5761383" cy="23876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 </a:t>
            </a:r>
            <a:r>
              <a:rPr lang="en-US" sz="3200" dirty="0" smtClean="0">
                <a:solidFill>
                  <a:srgbClr val="FFFF00"/>
                </a:solidFill>
              </a:rPr>
              <a:t>Evil Herod was looking for a newborn child and wanted to kill him. </a:t>
            </a:r>
            <a:endParaRPr lang="uk-UA" sz="3200" dirty="0">
              <a:solidFill>
                <a:srgbClr val="FFFF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1796" b="40800"/>
          <a:stretch/>
        </p:blipFill>
        <p:spPr>
          <a:xfrm>
            <a:off x="4644236" y="1068630"/>
            <a:ext cx="2693505" cy="3225074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711212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8661"/>
            <a:ext cx="12209865" cy="686648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20548" y="1281389"/>
            <a:ext cx="5512904" cy="23876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 </a:t>
            </a:r>
            <a:r>
              <a:rPr lang="en-US" sz="3200" dirty="0" smtClean="0">
                <a:solidFill>
                  <a:srgbClr val="FFFF00"/>
                </a:solidFill>
              </a:rPr>
              <a:t>The funniest scenes in the nativity scene were the death of Herod, the participation of such characters as the devil, the gypsy and the </a:t>
            </a:r>
            <a:r>
              <a:rPr lang="en-US" sz="3200" dirty="0" err="1">
                <a:solidFill>
                  <a:srgbClr val="FFFF00"/>
                </a:solidFill>
              </a:rPr>
              <a:t>j</a:t>
            </a:r>
            <a:r>
              <a:rPr lang="en-US" sz="3200" dirty="0" err="1" smtClean="0">
                <a:solidFill>
                  <a:srgbClr val="FFFF00"/>
                </a:solidFill>
              </a:rPr>
              <a:t>ew</a:t>
            </a:r>
            <a:r>
              <a:rPr lang="en-US" sz="3200" dirty="0" smtClean="0">
                <a:solidFill>
                  <a:srgbClr val="FFFF00"/>
                </a:solidFill>
              </a:rPr>
              <a:t>.</a:t>
            </a:r>
            <a:endParaRPr lang="uk-UA" sz="3200" dirty="0">
              <a:solidFill>
                <a:srgbClr val="FFFF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0147" y="3668989"/>
            <a:ext cx="4090914" cy="272642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696857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9865" cy="686648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15067" y="2404510"/>
            <a:ext cx="9144000" cy="23876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Today, Christmas traditions are declining.</a:t>
            </a:r>
            <a:endParaRPr lang="uk-UA" sz="3200" dirty="0">
              <a:solidFill>
                <a:srgbClr val="FFFF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7577" y="1144450"/>
            <a:ext cx="3912084" cy="2769228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301777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5211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133</Words>
  <Application>Microsoft Office PowerPoint</Application>
  <PresentationFormat>Широкоэкранный</PresentationFormat>
  <Paragraphs>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Once at Christmas time…</vt:lpstr>
      <vt:lpstr>One day at Christmas, the nativity scene visited us.  The nativity scene is a fun Christmas event with performances, jokes, carols arranged by local residents.</vt:lpstr>
      <vt:lpstr> The main heroes of the nativity scene are the kings and three shepherds who rushed to the newborn Jesus, bringing him gold, frankincense and myrrh</vt:lpstr>
      <vt:lpstr> One of the main characters was the Angel who announced the birth of the Messiah.</vt:lpstr>
      <vt:lpstr> Evil Herod was looking for a newborn child and wanted to kill him. </vt:lpstr>
      <vt:lpstr> The funniest scenes in the nativity scene were the death of Herod, the participation of such characters as the devil, the gypsy and the jew.</vt:lpstr>
      <vt:lpstr>Today, Christmas traditions are declining.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ПК</cp:lastModifiedBy>
  <cp:revision>7</cp:revision>
  <dcterms:created xsi:type="dcterms:W3CDTF">2022-12-26T17:19:37Z</dcterms:created>
  <dcterms:modified xsi:type="dcterms:W3CDTF">2022-12-26T18:45:35Z</dcterms:modified>
</cp:coreProperties>
</file>