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2B9E5C-0C5D-6BBA-87EE-76C29A7FE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75703D3-036A-5CED-1B2C-68C91BF59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BCDC1B2-0D74-2642-5D2B-F7018DDAA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FC96-2896-D848-B807-F1BDC1205CDE}" type="datetimeFigureOut">
              <a:rPr lang="uk-UA" smtClean="0"/>
              <a:t>27.12.2022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D605B2F-EA12-911B-9E26-F561F2D78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8A407DA-8B57-7860-1D1E-49F944996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0E6A-A2D2-2049-86D5-37EE5600E2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6911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36B78-DAFF-A0C0-E758-3420B2CA4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FB93B90-0E4F-C8BE-86F0-2297C776D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FEEBB3A-F240-93E7-8F4F-4F883315D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FC96-2896-D848-B807-F1BDC1205CDE}" type="datetimeFigureOut">
              <a:rPr lang="uk-UA" smtClean="0"/>
              <a:t>27.12.2022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6E2B2DC-08D1-CC05-AEC9-14BCAD5BF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B2BE30A-948F-A466-8DC9-8DCC5AD14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0E6A-A2D2-2049-86D5-37EE5600E2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060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265C624A-EBCD-1BE6-FAF3-21F51E0ECB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55C6210-DB4E-3AC9-F42D-7C8764F58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BD73A9B-F416-055C-9275-7C4FB654F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FC96-2896-D848-B807-F1BDC1205CDE}" type="datetimeFigureOut">
              <a:rPr lang="uk-UA" smtClean="0"/>
              <a:t>27.12.2022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2F86C93-FEA2-D8EE-2906-B3546F0F6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C229BA4-2F80-3BDE-16A4-4B57CEB33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0E6A-A2D2-2049-86D5-37EE5600E2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2606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A3AD9-CAA7-E9D4-1671-1D102D4FF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4E607AD-C9D9-DADD-8D4F-74DD6292A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91FD2E4-BD7C-F1E1-F21C-20354DD98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FC96-2896-D848-B807-F1BDC1205CDE}" type="datetimeFigureOut">
              <a:rPr lang="uk-UA" smtClean="0"/>
              <a:t>27.12.2022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7E57A10-23FB-63AC-8E23-10CBD796D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3F6FC99-61F7-0153-488F-31298F84F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0E6A-A2D2-2049-86D5-37EE5600E2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851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C4B1CD-1EA9-1D80-F856-8C0A79F2D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3BEB928-E2E0-2B16-A3B6-D6AAD7E60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B95CAC8-0561-3862-19B3-E9C5C6BF5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FC96-2896-D848-B807-F1BDC1205CDE}" type="datetimeFigureOut">
              <a:rPr lang="uk-UA" smtClean="0"/>
              <a:t>27.12.2022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23AC104-1A55-4312-985A-C1221E00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6AAC837-AFED-174E-CE9F-F60FA38CE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0E6A-A2D2-2049-86D5-37EE5600E2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425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2BE000-9CA5-9463-0F56-2AC3C12EB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2B51668-FDBE-91CA-6530-0C7A905B6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4AE8D30-C2C8-8096-E757-C92FF917A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057613C-1801-72BB-99C8-FDA904F6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FC96-2896-D848-B807-F1BDC1205CDE}" type="datetimeFigureOut">
              <a:rPr lang="uk-UA" smtClean="0"/>
              <a:t>27.12.2022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D4A8E66-D3B5-C030-B1ED-47B26295F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80D3DFE-E278-DC0A-B8CC-3934A12FB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0E6A-A2D2-2049-86D5-37EE5600E2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4235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4DDDF-A129-3278-EF1C-903CA4EF3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574EFBB-820C-D281-26A2-25846EE92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A9A020B-FC91-F36D-BB70-2D3831AFC3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32FDFF45-0822-4A8F-0EBA-2565C8DF73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6769E09-2D04-55A5-FB54-7EA3E454B1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862C1FED-B9B7-571E-CED0-2F2F4625B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FC96-2896-D848-B807-F1BDC1205CDE}" type="datetimeFigureOut">
              <a:rPr lang="uk-UA" smtClean="0"/>
              <a:t>27.12.2022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3E254E6-410E-A1BC-88F9-AB35B5AE1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0DCED677-B2AD-0795-9E8F-1310BC9A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0E6A-A2D2-2049-86D5-37EE5600E2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9775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12CC85-1E7E-670E-A998-E5240327B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24F57390-1937-9633-0D62-32A0A56F0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FC96-2896-D848-B807-F1BDC1205CDE}" type="datetimeFigureOut">
              <a:rPr lang="uk-UA" smtClean="0"/>
              <a:t>27.12.2022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C7C8C3C0-6DF3-D2BC-B071-F8006B72D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6F64C37-D366-3CE8-69EE-D400AE805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0E6A-A2D2-2049-86D5-37EE5600E2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176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86C901CF-6BCF-95F9-99DF-E57AD8928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FC96-2896-D848-B807-F1BDC1205CDE}" type="datetimeFigureOut">
              <a:rPr lang="uk-UA" smtClean="0"/>
              <a:t>27.12.2022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6B8F1C1-983F-87FA-2AEB-C93879081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D6706B8-C016-786E-C0DA-92A724001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0E6A-A2D2-2049-86D5-37EE5600E2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422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A539C-5263-AA7B-B251-BF8A3260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F9E1ED8-AE7A-7D74-23A8-874623925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B61DB06-17EC-FBC5-84F1-73F3AC5D1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3F98553-C15E-C97C-1B0F-41725AF48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FC96-2896-D848-B807-F1BDC1205CDE}" type="datetimeFigureOut">
              <a:rPr lang="uk-UA" smtClean="0"/>
              <a:t>27.12.2022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E8AF5A9-FAF7-3419-B57B-3B8788503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0F46C5F-71BF-8F1C-DCB8-FB53224A0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0E6A-A2D2-2049-86D5-37EE5600E2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339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8FE893-969E-D05B-844E-7B823F2AA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28C4025-D90F-36F3-E001-8E8ED9354D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D7CF023-5F0B-FCF1-2DC9-CB9B2E946E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D281D0B-D555-3ED2-5899-C32AC4126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FC96-2896-D848-B807-F1BDC1205CDE}" type="datetimeFigureOut">
              <a:rPr lang="uk-UA" smtClean="0"/>
              <a:t>27.12.2022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3D37DB7-9EA0-9A78-CD76-D5CFE30B2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1478C74-28D5-045C-F9B8-008A5208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0E6A-A2D2-2049-86D5-37EE5600E2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9069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7146A60-2342-6298-FE10-EF1E9487C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A082ED3-3123-C348-C6B2-124D0CB5D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42E2ED0-DFA0-F41A-001F-95D84CA452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6FC96-2896-D848-B807-F1BDC1205CDE}" type="datetimeFigureOut">
              <a:rPr lang="uk-UA" smtClean="0"/>
              <a:t>27.12.2022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A7BE3E3-D580-6C1F-3032-8A709F431D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91F3AF3-9776-1A17-DE7A-85B49A36C4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50E6A-A2D2-2049-86D5-37EE5600E2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27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8008C75-54A3-7A9A-9976-6FF4DD881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5" y="254618"/>
            <a:ext cx="7561118" cy="6603382"/>
          </a:xfrm>
        </p:spPr>
        <p:txBody>
          <a:bodyPr>
            <a:normAutofit/>
          </a:bodyPr>
          <a:lstStyle/>
          <a:p>
            <a:r>
              <a:rPr lang="af-ZA" sz="3600" b="1" dirty="0"/>
              <a:t>One Christmas morning, I woke up in the morning. I washed, brushed my teeth and went to play games on the phone. After some time, my friend Denys called me. We decided to go skiing. I dressed warmly and went to his place. We took the skis and went to hill. We skied for a long time. It was fun. I offered to go to the forest to ski there. When we entered the forest, we saw small and strange tracks. </a:t>
            </a:r>
            <a:r>
              <a:rPr lang="uk-UA" sz="3600" b="1" dirty="0"/>
              <a:t>  </a:t>
            </a:r>
          </a:p>
        </p:txBody>
      </p:sp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053FDB04-94F5-A5E3-CDF8-E7A4C5B87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085" y="338943"/>
            <a:ext cx="4064000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45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3FAA7BD-3BD7-3904-785B-B24C36F66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837" y="885495"/>
            <a:ext cx="6138553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af-ZA" dirty="0"/>
              <a:t> They led into the deep forest. We decided to follow the tracks and find out who it's like that. Once I noticed a small man, it was probably an elf. We started following him. We saw how he went into a very beautiful house. Denis and I thought for a long time about what to do. And we decided to go into this house. When we went there, we </a:t>
            </a:r>
            <a:r>
              <a:rPr lang="af-ZA" dirty="0" smtClean="0"/>
              <a:t> </a:t>
            </a:r>
            <a:r>
              <a:rPr lang="af-ZA" dirty="0"/>
              <a:t>saw a lot of presents. We also saw a real elf. He was singing something to himself and didn't see us. And then I woke up. Unfortunately, it was a dream.</a:t>
            </a:r>
            <a:endParaRPr lang="uk-UA" dirty="0"/>
          </a:p>
        </p:txBody>
      </p:sp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6C025C68-D497-C948-3857-A591DB63D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57" y="1422565"/>
            <a:ext cx="5813961" cy="477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82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Артур Кузик</dc:creator>
  <cp:lastModifiedBy>Wind7</cp:lastModifiedBy>
  <cp:revision>2</cp:revision>
  <dcterms:created xsi:type="dcterms:W3CDTF">2022-12-26T15:05:19Z</dcterms:created>
  <dcterms:modified xsi:type="dcterms:W3CDTF">2022-12-27T20:42:06Z</dcterms:modified>
</cp:coreProperties>
</file>