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83B0B-25C0-4EFF-9EBB-2C4A1D934C1B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30B63-20BD-43FD-843D-1BC6C9AB82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tx2"/>
                </a:solidFill>
                <a:latin typeface="Monotype Corsiva" pitchFamily="66" charset="0"/>
              </a:rPr>
              <a:t>Books are our friends</a:t>
            </a:r>
            <a:endParaRPr lang="ru-RU" sz="6000" b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Monotype Corsiva" pitchFamily="66" charset="0"/>
              </a:rPr>
              <a:t>Writing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Fill in the fact file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Born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Died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Family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Education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Jobs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Marriages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Famous novels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Famous characters</a:t>
            </a:r>
            <a:r>
              <a:rPr lang="ru-RU" dirty="0" smtClean="0"/>
              <a:t>:</a:t>
            </a:r>
            <a:endParaRPr lang="en-US" dirty="0" smtClean="0"/>
          </a:p>
          <a:p>
            <a:r>
              <a:rPr lang="en-US" dirty="0" smtClean="0"/>
              <a:t>Literary work</a:t>
            </a:r>
            <a:r>
              <a:rPr lang="ru-RU" dirty="0" smtClean="0"/>
              <a:t>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ртинки по запросу фони для презентацій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Gabriola" pitchFamily="82" charset="0"/>
              </a:rPr>
              <a:t>Watching</a:t>
            </a:r>
            <a:endParaRPr lang="ru-RU" b="1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onotype Corsiva" pitchFamily="66" charset="0"/>
              </a:rPr>
              <a:t>Answer the questions</a:t>
            </a:r>
            <a:r>
              <a:rPr lang="ru-RU" b="1" dirty="0" smtClean="0">
                <a:latin typeface="Monotype Corsiva" pitchFamily="66" charset="0"/>
              </a:rPr>
              <a:t>: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was the author of the famous storybook </a:t>
            </a:r>
            <a:r>
              <a:rPr lang="ru-RU" dirty="0" smtClean="0"/>
              <a:t>«</a:t>
            </a:r>
            <a:r>
              <a:rPr lang="en-US" dirty="0" smtClean="0"/>
              <a:t>Alice’s Adventures in Wonderland</a:t>
            </a:r>
            <a:r>
              <a:rPr lang="ru-RU" dirty="0" smtClean="0"/>
              <a:t>»?</a:t>
            </a:r>
            <a:endParaRPr lang="en-US" dirty="0" smtClean="0"/>
          </a:p>
          <a:p>
            <a:r>
              <a:rPr lang="en-US" dirty="0" smtClean="0"/>
              <a:t>How many lines does a sonnet have</a:t>
            </a:r>
            <a:r>
              <a:rPr lang="ru-RU" dirty="0" smtClean="0"/>
              <a:t>?</a:t>
            </a:r>
            <a:endParaRPr lang="en-US" dirty="0" smtClean="0"/>
          </a:p>
          <a:p>
            <a:r>
              <a:rPr lang="en-US" dirty="0" smtClean="0"/>
              <a:t>What is the name of the first book of Harry Potter</a:t>
            </a:r>
            <a:r>
              <a:rPr lang="ru-RU" dirty="0" smtClean="0"/>
              <a:t>?</a:t>
            </a:r>
            <a:endParaRPr lang="en-US" dirty="0" smtClean="0"/>
          </a:p>
          <a:p>
            <a:r>
              <a:rPr lang="en-US" dirty="0" smtClean="0"/>
              <a:t>Who wrote the crime novel </a:t>
            </a:r>
            <a:r>
              <a:rPr lang="ru-RU" dirty="0" smtClean="0"/>
              <a:t>«</a:t>
            </a:r>
            <a:r>
              <a:rPr lang="en-US" dirty="0" smtClean="0"/>
              <a:t>Ten Little Indians</a:t>
            </a:r>
            <a:r>
              <a:rPr lang="ru-RU" dirty="0" smtClean="0"/>
              <a:t>»?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onotype Corsiva" pitchFamily="66" charset="0"/>
              </a:rPr>
              <a:t>Vocabulary work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Match the words</a:t>
            </a:r>
          </a:p>
          <a:p>
            <a:pPr algn="ctr">
              <a:buNone/>
            </a:pPr>
            <a:r>
              <a:rPr lang="en-US" dirty="0" smtClean="0"/>
              <a:t> with their definitions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Wealthy                the capital of France</a:t>
            </a:r>
          </a:p>
          <a:p>
            <a:r>
              <a:rPr lang="en-US" dirty="0" smtClean="0"/>
              <a:t>Involved              a private teacher</a:t>
            </a:r>
          </a:p>
          <a:p>
            <a:r>
              <a:rPr lang="en-US" dirty="0" smtClean="0"/>
              <a:t>Poison              taking part in something</a:t>
            </a:r>
          </a:p>
          <a:p>
            <a:r>
              <a:rPr lang="en-US" dirty="0" smtClean="0"/>
              <a:t>Paris                 a story or play about crime</a:t>
            </a:r>
          </a:p>
          <a:p>
            <a:r>
              <a:rPr lang="en-US" dirty="0" smtClean="0"/>
              <a:t>Tutor    a substance that can make you die</a:t>
            </a:r>
          </a:p>
          <a:p>
            <a:r>
              <a:rPr lang="en-US" dirty="0" smtClean="0"/>
              <a:t>Mystery              rich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onotype Corsiva" pitchFamily="66" charset="0"/>
              </a:rPr>
              <a:t>Reading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4400" dirty="0" smtClean="0"/>
          </a:p>
          <a:p>
            <a:pPr algn="ctr"/>
            <a:r>
              <a:rPr lang="en-US" sz="4400" dirty="0" smtClean="0"/>
              <a:t>A biography</a:t>
            </a:r>
          </a:p>
          <a:p>
            <a:pPr algn="ctr">
              <a:buNone/>
            </a:pPr>
            <a:r>
              <a:rPr lang="en-US" sz="4400" dirty="0" smtClean="0"/>
              <a:t> of Agatha Christie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Картинки по запросу агата крист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2"/>
            <a:ext cx="314327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Картинки по запросу агата кристи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357298"/>
            <a:ext cx="3317074" cy="495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артинки по запросу агата кристи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071678"/>
            <a:ext cx="323827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Похожее изображение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142984"/>
            <a:ext cx="30003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Monotype Corsiva" pitchFamily="66" charset="0"/>
              </a:rPr>
              <a:t>Speaking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When was Agatha Christie born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Was she an only child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Did she attend school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What was she like as a child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What did she study in Paris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Who was her first husband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When did she start writing detective stories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What happened in 1926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How did she meet her second husband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Where did she often travel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Who were her most popular characters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r>
              <a:rPr lang="en-US" sz="2800" dirty="0" smtClean="0"/>
              <a:t>How old was she when she died</a:t>
            </a:r>
            <a:r>
              <a:rPr lang="ru-RU" sz="2800" dirty="0" smtClean="0"/>
              <a:t>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фони для презентаці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Monotype Corsiva" pitchFamily="66" charset="0"/>
              </a:rPr>
              <a:t>Say something about these names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Devon</a:t>
            </a:r>
          </a:p>
          <a:p>
            <a:r>
              <a:rPr lang="en-US" dirty="0" smtClean="0"/>
              <a:t>Archie Christie</a:t>
            </a:r>
          </a:p>
          <a:p>
            <a:r>
              <a:rPr lang="en-US" dirty="0" smtClean="0"/>
              <a:t>Paris</a:t>
            </a:r>
          </a:p>
          <a:p>
            <a:r>
              <a:rPr lang="en-US" dirty="0" smtClean="0"/>
              <a:t>Hercules </a:t>
            </a:r>
            <a:r>
              <a:rPr lang="en-US" dirty="0" err="1" smtClean="0"/>
              <a:t>Poirot</a:t>
            </a:r>
            <a:endParaRPr lang="en-US" dirty="0" smtClean="0"/>
          </a:p>
          <a:p>
            <a:r>
              <a:rPr lang="en-US" dirty="0" smtClean="0"/>
              <a:t>Max </a:t>
            </a:r>
            <a:r>
              <a:rPr lang="en-US" dirty="0" err="1" smtClean="0"/>
              <a:t>Mallowan</a:t>
            </a:r>
            <a:endParaRPr lang="en-US" dirty="0" smtClean="0"/>
          </a:p>
          <a:p>
            <a:r>
              <a:rPr lang="en-US" dirty="0" smtClean="0"/>
              <a:t>The Orient Express</a:t>
            </a:r>
          </a:p>
          <a:p>
            <a:r>
              <a:rPr lang="en-US" dirty="0" smtClean="0"/>
              <a:t>The middle East</a:t>
            </a:r>
          </a:p>
          <a:p>
            <a:r>
              <a:rPr lang="en-US" dirty="0" smtClean="0"/>
              <a:t>Miss Jane </a:t>
            </a:r>
            <a:r>
              <a:rPr lang="en-US" dirty="0" err="1" smtClean="0"/>
              <a:t>Marple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225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Books are our friends</vt:lpstr>
      <vt:lpstr>Answer the questions:</vt:lpstr>
      <vt:lpstr>Vocabulary work</vt:lpstr>
      <vt:lpstr>Слайд 4</vt:lpstr>
      <vt:lpstr>Reading</vt:lpstr>
      <vt:lpstr>Слайд 6</vt:lpstr>
      <vt:lpstr>Слайд 7</vt:lpstr>
      <vt:lpstr>Speaking</vt:lpstr>
      <vt:lpstr>Say something about these names</vt:lpstr>
      <vt:lpstr>Writing Fill in the fact file:</vt:lpstr>
      <vt:lpstr>Watching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Books are our friends</dc:title>
  <dc:creator>User</dc:creator>
  <cp:lastModifiedBy>User</cp:lastModifiedBy>
  <cp:revision>8</cp:revision>
  <dcterms:created xsi:type="dcterms:W3CDTF">2017-03-05T16:09:54Z</dcterms:created>
  <dcterms:modified xsi:type="dcterms:W3CDTF">2018-03-15T18:42:42Z</dcterms:modified>
</cp:coreProperties>
</file>