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1B766E6-4B4E-41D6-95F6-197AE9EA757D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055ACC5-D916-42E8-A693-0A5CFAE00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B766E6-4B4E-41D6-95F6-197AE9EA757D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55ACC5-D916-42E8-A693-0A5CFAE00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1B766E6-4B4E-41D6-95F6-197AE9EA757D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055ACC5-D916-42E8-A693-0A5CFAE00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B766E6-4B4E-41D6-95F6-197AE9EA757D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55ACC5-D916-42E8-A693-0A5CFAE00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1B766E6-4B4E-41D6-95F6-197AE9EA757D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F055ACC5-D916-42E8-A693-0A5CFAE00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B766E6-4B4E-41D6-95F6-197AE9EA757D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55ACC5-D916-42E8-A693-0A5CFAE00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B766E6-4B4E-41D6-95F6-197AE9EA757D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55ACC5-D916-42E8-A693-0A5CFAE00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B766E6-4B4E-41D6-95F6-197AE9EA757D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55ACC5-D916-42E8-A693-0A5CFAE00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1B766E6-4B4E-41D6-95F6-197AE9EA757D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55ACC5-D916-42E8-A693-0A5CFAE00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B766E6-4B4E-41D6-95F6-197AE9EA757D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55ACC5-D916-42E8-A693-0A5CFAE00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B766E6-4B4E-41D6-95F6-197AE9EA757D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55ACC5-D916-42E8-A693-0A5CFAE009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1B766E6-4B4E-41D6-95F6-197AE9EA757D}" type="datetimeFigureOut">
              <a:rPr lang="ru-RU" smtClean="0"/>
              <a:pPr/>
              <a:t>15.03.2016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055ACC5-D916-42E8-A693-0A5CFAE00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dreads.com/author/show/35760.Charles_Perraul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i43.tower.com/images/mm112622225/cinderella-various-paperback-cover-art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857232"/>
            <a:ext cx="492922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801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What </a:t>
            </a:r>
            <a:r>
              <a:rPr lang="en-US" dirty="0" smtClean="0"/>
              <a:t>are your favourite characters in the fairy tale</a:t>
            </a:r>
            <a:r>
              <a:rPr lang="ru-RU" dirty="0" smtClean="0"/>
              <a:t>? </a:t>
            </a:r>
            <a:r>
              <a:rPr lang="en-US" dirty="0" smtClean="0"/>
              <a:t>why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7" name="Содержимое 6" descr="http://images2.fanpop.com/images/photos/6100000/Cinderella-and-Prince-Charming-disney-couples-6174842-1024-768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857364"/>
            <a:ext cx="578647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ex.5-p.43</a:t>
            </a:r>
            <a:endParaRPr lang="ru-RU" dirty="0"/>
          </a:p>
        </p:txBody>
      </p:sp>
      <p:pic>
        <p:nvPicPr>
          <p:cNvPr id="4" name="Содержимое 3" descr="http://img04.deviantart.net/03d5/i/2011/163/6/6/cinderella_and_prince_iii_by_fernl-d3irlqp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end</a:t>
            </a:r>
            <a:endParaRPr lang="ru-RU" dirty="0"/>
          </a:p>
        </p:txBody>
      </p:sp>
      <p:pic>
        <p:nvPicPr>
          <p:cNvPr id="4" name="Содержимое 3" descr="https://encrypted-tbn1.gstatic.com/images?q=tbn:ANd9GcSgxLv8QRI_hz7hrRhO2Qu2-xA4s7vv337dR4CDzFh0wW-Z5Ja7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85926"/>
            <a:ext cx="550072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Relaxation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397250" y="3086100"/>
          <a:ext cx="2349500" cy="685800"/>
        </p:xfrm>
        <a:graphic>
          <a:graphicData uri="http://schemas.openxmlformats.org/presentationml/2006/ole">
            <p:oleObj spid="_x0000_s1026" name="Объект упаковщика для оболочки" showAsIcon="1" r:id="rId3" imgW="2350080" imgH="685800" progId="Package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>
                <a:hlinkClick r:id="rId2"/>
              </a:rPr>
              <a:t>Charles Perrault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4" name="Содержимое 3" descr="http://d.gr-assets.com/authors/1267516341p8/35760.jpg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992645" y="1609725"/>
            <a:ext cx="4168109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the author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endParaRPr lang="en-US" dirty="0"/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sz="5100" dirty="0" smtClean="0"/>
              <a:t>He was born in </a:t>
            </a:r>
            <a:r>
              <a:rPr lang="en-US" sz="5100" dirty="0"/>
              <a:t>Paris, </a:t>
            </a:r>
            <a:r>
              <a:rPr lang="en-US" sz="5100" dirty="0" smtClean="0"/>
              <a:t>France on</a:t>
            </a:r>
            <a:r>
              <a:rPr lang="en-US" sz="5100" dirty="0"/>
              <a:t> January 12, </a:t>
            </a:r>
            <a:r>
              <a:rPr lang="en-US" sz="5100" dirty="0" smtClean="0"/>
              <a:t>1628.</a:t>
            </a:r>
            <a:br>
              <a:rPr lang="en-US" sz="5100" dirty="0" smtClean="0"/>
            </a:br>
            <a:r>
              <a:rPr lang="en-US" sz="5100" dirty="0"/>
              <a:t/>
            </a:r>
            <a:br>
              <a:rPr lang="en-US" sz="5100" dirty="0"/>
            </a:br>
            <a:r>
              <a:rPr lang="en-US" sz="5100" dirty="0"/>
              <a:t>Charles Perrault was a French author who laid foundations for a new literary genre, the fairy tale, and whose best known tales, offered as if they were pre-existing folk tales, include: Little Red Riding Hood, Sleeping Beauty, Puss in Boots, Cinderella, Bluebeard, Hop o' My Thumb), Diamonds and Toads, Patient Griselda, The Ridiculous Wishes...</a:t>
            </a:r>
            <a:br>
              <a:rPr lang="en-US" sz="5100" dirty="0"/>
            </a:br>
            <a:r>
              <a:rPr lang="en-US" sz="5100" dirty="0"/>
              <a:t/>
            </a:r>
            <a:br>
              <a:rPr lang="en-US" sz="5100" dirty="0"/>
            </a:br>
            <a:r>
              <a:rPr lang="en-US" sz="5100" dirty="0"/>
              <a:t>Perrault's most famous stories are still in print today and have been made into operas, ballets (e.g., Tchaikovsky's Sleeping Beauty), plays, musicals, and films, both live-action and animation.</a:t>
            </a:r>
            <a:br>
              <a:rPr lang="en-US" sz="5100" dirty="0"/>
            </a:br>
            <a:r>
              <a:rPr lang="en-US" sz="5100" dirty="0"/>
              <a:t/>
            </a:r>
            <a:br>
              <a:rPr lang="en-US" sz="5100" dirty="0"/>
            </a:br>
            <a:r>
              <a:rPr lang="en-US" sz="5100" dirty="0"/>
              <a:t>The Brothers Grimm retold their own versions of some of Perrault's fairy tales</a:t>
            </a:r>
            <a:r>
              <a:rPr lang="en-US" sz="5100" dirty="0" smtClean="0"/>
              <a:t>.</a:t>
            </a:r>
            <a:r>
              <a:rPr lang="en-US" sz="5100" b="1" dirty="0" smtClean="0"/>
              <a:t> </a:t>
            </a:r>
            <a:r>
              <a:rPr lang="en-US" sz="5100" dirty="0" smtClean="0"/>
              <a:t>The author died on May 16, 1703.</a:t>
            </a:r>
          </a:p>
          <a:p>
            <a:pPr>
              <a:buNone/>
            </a:pPr>
            <a:endParaRPr lang="en-US" sz="5100" dirty="0"/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listen and read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4" name="Содержимое 3" descr="http://s7.leapfrog.com/is/image/LeapFrog/cinderella-heart-that-believes_20329_1?$prod-lg$&amp;$label=Book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28700" y="1857364"/>
            <a:ext cx="6096000" cy="389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she like</a:t>
            </a:r>
            <a:r>
              <a:rPr lang="ru-RU" dirty="0" smtClean="0"/>
              <a:t>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What does she look like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4" name="Содержимое 3" descr="https://appleseedtreeoflife.files.wordpress.com/2013/03/cinderella-before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571612"/>
            <a:ext cx="4000528" cy="466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are they like</a:t>
            </a:r>
            <a:r>
              <a:rPr lang="ru-RU" dirty="0" smtClean="0"/>
              <a:t>?</a:t>
            </a:r>
            <a:br>
              <a:rPr lang="ru-RU" dirty="0" smtClean="0"/>
            </a:br>
            <a:r>
              <a:rPr lang="en-US" dirty="0" smtClean="0"/>
              <a:t>What do they look like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4" name="Содержимое 3" descr="http://36.media.tumblr.com/tumblr_likybsdOHO1qhfc59o1_500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02096" y="1658440"/>
            <a:ext cx="6349207" cy="4749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ex.3-p.43</a:t>
            </a:r>
            <a:endParaRPr lang="ru-RU" dirty="0"/>
          </a:p>
        </p:txBody>
      </p:sp>
      <p:pic>
        <p:nvPicPr>
          <p:cNvPr id="4" name="Содержимое 3" descr="http://img3.wikia.nocookie.net/__cb20141017055851/disney/images/a/af/Cinderella_s_pumpkin_carriage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70856"/>
            <a:ext cx="7239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ex.4-p.43</a:t>
            </a:r>
            <a:endParaRPr lang="ru-RU" dirty="0"/>
          </a:p>
        </p:txBody>
      </p:sp>
      <p:pic>
        <p:nvPicPr>
          <p:cNvPr id="4" name="Содержимое 3" descr="https://pbs.twimg.com/profile_images/609395555760869376/uJgkrC5t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542928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True or false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1. </a:t>
            </a:r>
            <a:r>
              <a:rPr lang="en-US" dirty="0" smtClean="0"/>
              <a:t>Cinderella is a beautiful girl.</a:t>
            </a:r>
          </a:p>
          <a:p>
            <a:r>
              <a:rPr lang="en-US" dirty="0" smtClean="0"/>
              <a:t>2. She has got a mean stepmother two beautiful sisters.</a:t>
            </a:r>
          </a:p>
          <a:p>
            <a:r>
              <a:rPr lang="en-US" dirty="0" smtClean="0"/>
              <a:t>3. The ugly sisters don’t go to the ball.</a:t>
            </a:r>
          </a:p>
          <a:p>
            <a:r>
              <a:rPr lang="en-US" dirty="0" smtClean="0"/>
              <a:t>4. The prince is dancing only with Cinderella.</a:t>
            </a:r>
          </a:p>
          <a:p>
            <a:r>
              <a:rPr lang="en-US" dirty="0" smtClean="0"/>
              <a:t>5. Only Cinderella can put on the glass slipper.</a:t>
            </a:r>
            <a:endParaRPr lang="ru-RU" dirty="0"/>
          </a:p>
        </p:txBody>
      </p:sp>
      <p:pic>
        <p:nvPicPr>
          <p:cNvPr id="10" name="Содержимое 3" descr="http://imgs.inkfrog.com/pix/mom2rtk/clipgodmother5.gif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6248" y="1500174"/>
            <a:ext cx="2881314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94</TotalTime>
  <Words>85</Words>
  <Application>Microsoft Office PowerPoint</Application>
  <PresentationFormat>Экран (4:3)</PresentationFormat>
  <Paragraphs>19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Изящная</vt:lpstr>
      <vt:lpstr>Объект упаковщика для оболочки</vt:lpstr>
      <vt:lpstr>Слайд 1</vt:lpstr>
      <vt:lpstr>Charles Perrault </vt:lpstr>
      <vt:lpstr>About the author</vt:lpstr>
      <vt:lpstr>Let’s listen and read:</vt:lpstr>
      <vt:lpstr>What is she like?  What does she look like?</vt:lpstr>
      <vt:lpstr>What are they like? What do they look like?</vt:lpstr>
      <vt:lpstr>Do ex.3-p.43</vt:lpstr>
      <vt:lpstr>Do ex.4-p.43</vt:lpstr>
      <vt:lpstr>True or false:</vt:lpstr>
      <vt:lpstr> What are your favourite characters in the fairy tale? why?</vt:lpstr>
      <vt:lpstr>Do ex.5-p.43</vt:lpstr>
      <vt:lpstr>The end</vt:lpstr>
      <vt:lpstr>Relaxation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18</cp:revision>
  <dcterms:created xsi:type="dcterms:W3CDTF">2015-10-19T17:46:42Z</dcterms:created>
  <dcterms:modified xsi:type="dcterms:W3CDTF">2016-03-15T19:40:18Z</dcterms:modified>
</cp:coreProperties>
</file>