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44C07-B100-44B7-B18F-EE9169B39AD4}" type="datetimeFigureOut">
              <a:rPr lang="uk-UA" smtClean="0"/>
              <a:t>23.09.2019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5BF5-D08E-4C58-ACA1-04810AE265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3136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44C07-B100-44B7-B18F-EE9169B39AD4}" type="datetimeFigureOut">
              <a:rPr lang="uk-UA" smtClean="0"/>
              <a:t>23.09.2019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5BF5-D08E-4C58-ACA1-04810AE265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1513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44C07-B100-44B7-B18F-EE9169B39AD4}" type="datetimeFigureOut">
              <a:rPr lang="uk-UA" smtClean="0"/>
              <a:t>23.09.2019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5BF5-D08E-4C58-ACA1-04810AE265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3846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44C07-B100-44B7-B18F-EE9169B39AD4}" type="datetimeFigureOut">
              <a:rPr lang="uk-UA" smtClean="0"/>
              <a:t>23.09.2019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5BF5-D08E-4C58-ACA1-04810AE265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3132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44C07-B100-44B7-B18F-EE9169B39AD4}" type="datetimeFigureOut">
              <a:rPr lang="uk-UA" smtClean="0"/>
              <a:t>23.09.2019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5BF5-D08E-4C58-ACA1-04810AE265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3143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44C07-B100-44B7-B18F-EE9169B39AD4}" type="datetimeFigureOut">
              <a:rPr lang="uk-UA" smtClean="0"/>
              <a:t>23.09.2019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5BF5-D08E-4C58-ACA1-04810AE265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9740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44C07-B100-44B7-B18F-EE9169B39AD4}" type="datetimeFigureOut">
              <a:rPr lang="uk-UA" smtClean="0"/>
              <a:t>23.09.2019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5BF5-D08E-4C58-ACA1-04810AE265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2609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44C07-B100-44B7-B18F-EE9169B39AD4}" type="datetimeFigureOut">
              <a:rPr lang="uk-UA" smtClean="0"/>
              <a:t>23.09.2019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5BF5-D08E-4C58-ACA1-04810AE265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665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44C07-B100-44B7-B18F-EE9169B39AD4}" type="datetimeFigureOut">
              <a:rPr lang="uk-UA" smtClean="0"/>
              <a:t>23.09.2019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5BF5-D08E-4C58-ACA1-04810AE265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4381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44C07-B100-44B7-B18F-EE9169B39AD4}" type="datetimeFigureOut">
              <a:rPr lang="uk-UA" smtClean="0"/>
              <a:t>23.09.2019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5BF5-D08E-4C58-ACA1-04810AE265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508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44C07-B100-44B7-B18F-EE9169B39AD4}" type="datetimeFigureOut">
              <a:rPr lang="uk-UA" smtClean="0"/>
              <a:t>23.09.2019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5BF5-D08E-4C58-ACA1-04810AE265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1556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44C07-B100-44B7-B18F-EE9169B39AD4}" type="datetimeFigureOut">
              <a:rPr lang="uk-UA" smtClean="0"/>
              <a:t>23.09.2019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5BF5-D08E-4C58-ACA1-04810AE265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1488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 descr="Ð ÐµÐ·ÑÐ»ÑÑÐ°Ñ Ð¿Ð¾ÑÑÐºÑ Ð·Ð¾Ð±ÑÐ°Ð¶ÐµÐ½Ñ Ð·Ð° Ð·Ð°Ð¿Ð¸ÑÐ¾Ð¼ &quot;the devoted friend oscar wilde Ð¿ÑÐµÐ·ÐµÐ½ÑÐ°ÑÑÑ Ð´Ð¾ ÑÑÐ¾ÐºÑ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8474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Ð ÐµÐ·ÑÐ»ÑÑÐ°Ñ Ð¿Ð¾ÑÑÐºÑ Ð·Ð¾Ð±ÑÐ°Ð¶ÐµÐ½Ñ Ð·Ð° Ð·Ð°Ð¿Ð¸ÑÐ¾Ð¼ &quot;the devoted friend oscar wilde Ð¿ÑÐµÐ·ÐµÐ½ÑÐ°ÑÑÑ Ð´Ð¾ ÑÑÐ¾ÐºÑ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9326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036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Ð ÐµÐ·ÑÐ»ÑÑÐ°Ñ Ð¿Ð¾ÑÑÐºÑ Ð·Ð¾Ð±ÑÐ°Ð¶ÐµÐ½Ñ Ð·Ð° Ð·Ð°Ð¿Ð¸ÑÐ¾Ð¼ &quot;oscar wilde short biography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4224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Ð ÐµÐ·ÑÐ»ÑÑÐ°Ñ Ð¿Ð¾ÑÑÐºÑ Ð·Ð¾Ð±ÑÐ°Ð¶ÐµÐ½Ñ Ð·Ð° Ð·Ð°Ð¿Ð¸ÑÐ¾Ð¼ &quot;the devoted friend oscar wilde Ð¿ÑÐµÐ·ÐµÐ½ÑÐ°ÑÑÑ Ð´Ð¾ ÑÑÐ¾ÐºÑ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2502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Ð ÐµÐ·ÑÐ»ÑÑÐ°Ñ Ð¿Ð¾ÑÑÐºÑ Ð·Ð¾Ð±ÑÐ°Ð¶ÐµÐ½Ñ Ð·Ð° Ð·Ð°Ð¿Ð¸ÑÐ¾Ð¼ &quot;the devoted friend oscar wilde Ð¿ÑÐµÐ·ÐµÐ½ÑÐ°ÑÑÑ Ð´Ð¾ ÑÑÐ¾ÐºÑ&quot;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1778" b="816"/>
          <a:stretch/>
        </p:blipFill>
        <p:spPr bwMode="auto">
          <a:xfrm>
            <a:off x="128790" y="0"/>
            <a:ext cx="12286444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Ð ÐµÐ·ÑÐ»ÑÑÐ°Ñ Ð¿Ð¾ÑÑÐºÑ Ð·Ð¾Ð±ÑÐ°Ð¶ÐµÐ½Ñ Ð·Ð° Ð·Ð°Ð¿Ð¸ÑÐ¾Ð¼ &quot;the devoted friend oscar wilde worksheet&quot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" t="5498" r="6515" b="9543"/>
          <a:stretch/>
        </p:blipFill>
        <p:spPr bwMode="auto">
          <a:xfrm>
            <a:off x="6615447" y="4404575"/>
            <a:ext cx="5271753" cy="24534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3759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Ð ÐµÐ·ÑÐ»ÑÑÐ°Ñ Ð¿Ð¾ÑÑÐºÑ Ð·Ð¾Ð±ÑÐ°Ð¶ÐµÐ½Ñ Ð·Ð° Ð·Ð°Ð¿Ð¸ÑÐ¾Ð¼ &quot;the devoted friend oscar wilde Ð¿ÑÐµÐ·ÐµÐ½ÑÐ°ÑÑÑ Ð´Ð¾ ÑÑÐ¾ÐºÑ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7284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6">
                    <a:lumMod val="50000"/>
                  </a:schemeClr>
                </a:solidFill>
              </a:rPr>
              <a:t>Who did the following</a:t>
            </a:r>
            <a:r>
              <a:rPr lang="uk-UA" b="1" i="1" dirty="0" smtClean="0">
                <a:solidFill>
                  <a:schemeClr val="accent6">
                    <a:lumMod val="50000"/>
                  </a:schemeClr>
                </a:solidFill>
              </a:rPr>
              <a:t>?</a:t>
            </a:r>
            <a:endParaRPr lang="uk-UA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Объект 3" descr="Ð ÐµÐ·ÑÐ»ÑÑÐ°Ñ Ð¿Ð¾ÑÑÐºÑ Ð·Ð¾Ð±ÑÐ°Ð¶ÐµÐ½Ñ Ð·Ð° Ð·Ð°Ð¿Ð¸ÑÐ¾Ð¼ &quot;the devoted friend oscar wilde Ð¿ÑÐµÐ·ÐµÐ½ÑÐ°ÑÑÑ Ð´Ð¾ ÑÑÐ¾ÐºÑ&quot;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9" t="8508" b="-1051"/>
          <a:stretch/>
        </p:blipFill>
        <p:spPr bwMode="auto">
          <a:xfrm>
            <a:off x="6606862" y="0"/>
            <a:ext cx="5585138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Ð ÐµÐ·ÑÐ»ÑÑÐ°Ñ Ð¿Ð¾ÑÑÐºÑ Ð·Ð¾Ð±ÑÐ°Ð¶ÐµÐ½Ñ Ð·Ð° Ð·Ð°Ð¿Ð¸ÑÐ¾Ð¼ &quot;the devoted friend oscar wilde picture&quot;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74" y="1790163"/>
            <a:ext cx="5953125" cy="4474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48021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</Words>
  <Application>Microsoft Office PowerPoint</Application>
  <PresentationFormat>Широкоэкранный</PresentationFormat>
  <Paragraphs>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Who did the following?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Wind7</dc:creator>
  <cp:lastModifiedBy>Wind7</cp:lastModifiedBy>
  <cp:revision>3</cp:revision>
  <dcterms:created xsi:type="dcterms:W3CDTF">2019-09-23T15:25:30Z</dcterms:created>
  <dcterms:modified xsi:type="dcterms:W3CDTF">2019-09-23T15:41:18Z</dcterms:modified>
</cp:coreProperties>
</file>