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872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0B6919-0862-471B-92E9-85A12DD0876B}" type="datetimeFigureOut">
              <a:rPr lang="ru-RU" smtClean="0"/>
              <a:t>09.05.2018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FC21F6-9962-4B9B-875C-8F22C8945D2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500042"/>
            <a:ext cx="7772400" cy="12144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Nellie Bly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10715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ÐÐ°ÑÑÐ¸Ð½ÐºÐ¸ Ð¿Ð¾ Ð·Ð°Ð¿ÑÐ¾ÑÑ nellie bl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357298"/>
            <a:ext cx="521497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you think that a newspaper reporter is an interesting job?</a:t>
            </a:r>
          </a:p>
          <a:p>
            <a:r>
              <a:rPr lang="en-US" dirty="0" smtClean="0"/>
              <a:t>Would you like to be a reporter?</a:t>
            </a:r>
          </a:p>
          <a:p>
            <a:r>
              <a:rPr lang="en-US" dirty="0" smtClean="0"/>
              <a:t>If you were a reporter what would you like to write about?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wrote the story?</a:t>
            </a:r>
          </a:p>
          <a:p>
            <a:r>
              <a:rPr lang="en-US" dirty="0" smtClean="0"/>
              <a:t>What is the story about?</a:t>
            </a:r>
          </a:p>
          <a:p>
            <a:r>
              <a:rPr lang="en-US" dirty="0" smtClean="0"/>
              <a:t>Who is the main character?</a:t>
            </a:r>
            <a:endParaRPr lang="ru-RU" dirty="0"/>
          </a:p>
        </p:txBody>
      </p:sp>
      <p:pic>
        <p:nvPicPr>
          <p:cNvPr id="4" name="Рисунок 3" descr="ÐÐ°ÑÑÐ¸Ð½ÐºÐ¸ Ð¿Ð¾ Ð·Ð°Ð¿ÑÐ¾ÑÑ nellie bl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643182"/>
            <a:ext cx="3000376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ÐÐ°ÑÑÐ¸Ð½ÐºÐ¸ Ð¿Ð¾ Ð·Ð°Ð¿ÑÐ¾ÑÑ nellie bly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357166"/>
            <a:ext cx="8046156" cy="576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/>
              <a:t>Find English equivalents in the text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Піклуватись</a:t>
            </a:r>
          </a:p>
          <a:p>
            <a:r>
              <a:rPr lang="uk-UA" dirty="0" smtClean="0"/>
              <a:t>Шукати</a:t>
            </a:r>
          </a:p>
          <a:p>
            <a:r>
              <a:rPr lang="uk-UA" dirty="0" smtClean="0"/>
              <a:t>Редактор</a:t>
            </a:r>
          </a:p>
          <a:p>
            <a:r>
              <a:rPr lang="uk-UA" dirty="0" smtClean="0"/>
              <a:t>Розум</a:t>
            </a:r>
          </a:p>
          <a:p>
            <a:r>
              <a:rPr lang="uk-UA" dirty="0" smtClean="0"/>
              <a:t>Заробляти на прожиття</a:t>
            </a:r>
          </a:p>
          <a:p>
            <a:r>
              <a:rPr lang="uk-UA" dirty="0" smtClean="0"/>
              <a:t>Репортер </a:t>
            </a:r>
          </a:p>
          <a:p>
            <a:r>
              <a:rPr lang="uk-UA" dirty="0" smtClean="0"/>
              <a:t>пароплав</a:t>
            </a:r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214554"/>
            <a:ext cx="276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/>
          <a:lstStyle/>
          <a:p>
            <a:r>
              <a:rPr lang="en-US" b="1" i="1" dirty="0" smtClean="0"/>
              <a:t>Listen to the text then read and translate it</a:t>
            </a:r>
            <a:endParaRPr lang="ru-RU" b="1" i="1" dirty="0" smtClean="0"/>
          </a:p>
          <a:p>
            <a:endParaRPr lang="ru-RU" b="1" i="1" dirty="0"/>
          </a:p>
        </p:txBody>
      </p:sp>
      <p:pic>
        <p:nvPicPr>
          <p:cNvPr id="4" name="Рисунок 3" descr="ÐÐ¾ÑÐ¾Ð¶ÐµÐµ Ð¸Ð·Ð¾Ð±ÑÐ°Ð¶ÐµÐ½Ð¸Ð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6525" y="2214554"/>
            <a:ext cx="3395673" cy="428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/>
              <a:t>Put the destinations of the trip in the right order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China</a:t>
            </a:r>
          </a:p>
          <a:p>
            <a:r>
              <a:rPr lang="en-US" dirty="0" smtClean="0"/>
              <a:t>The Mediterranean Sea</a:t>
            </a:r>
          </a:p>
          <a:p>
            <a:r>
              <a:rPr lang="en-US" dirty="0" smtClean="0"/>
              <a:t>Italy</a:t>
            </a:r>
          </a:p>
          <a:p>
            <a:r>
              <a:rPr lang="en-US" dirty="0" smtClean="0"/>
              <a:t>San Francisco</a:t>
            </a:r>
          </a:p>
          <a:p>
            <a:r>
              <a:rPr lang="en-US" dirty="0" smtClean="0"/>
              <a:t>Japan</a:t>
            </a:r>
          </a:p>
          <a:p>
            <a:r>
              <a:rPr lang="en-US" dirty="0" smtClean="0"/>
              <a:t>France</a:t>
            </a:r>
          </a:p>
          <a:p>
            <a:r>
              <a:rPr lang="en-US" dirty="0" smtClean="0"/>
              <a:t>The Pacific Ocean</a:t>
            </a:r>
          </a:p>
          <a:p>
            <a:r>
              <a:rPr lang="en-US" dirty="0" smtClean="0"/>
              <a:t>England</a:t>
            </a:r>
          </a:p>
          <a:p>
            <a:r>
              <a:rPr lang="en-US" dirty="0" smtClean="0"/>
              <a:t>New Jersey</a:t>
            </a:r>
          </a:p>
          <a:p>
            <a:r>
              <a:rPr lang="en-US" dirty="0" smtClean="0"/>
              <a:t>The Red Sea</a:t>
            </a:r>
          </a:p>
          <a:p>
            <a:r>
              <a:rPr lang="en-US" dirty="0" smtClean="0"/>
              <a:t>The Suez Canal</a:t>
            </a:r>
          </a:p>
          <a:p>
            <a:r>
              <a:rPr lang="en-US" dirty="0" smtClean="0"/>
              <a:t>The Indian Ocean</a:t>
            </a:r>
            <a:endParaRPr lang="ru-RU" dirty="0"/>
          </a:p>
        </p:txBody>
      </p:sp>
      <p:pic>
        <p:nvPicPr>
          <p:cNvPr id="4" name="Рисунок 3" descr="ÐÐ°ÑÑÐ¸Ð½ÐºÐ¸ Ð¿Ð¾ Ð·Ð°Ð¿ÑÐ¾ÑÑ nellie bl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428868"/>
            <a:ext cx="4613286" cy="38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/>
              <a:t>Rearrange the sentences according to the text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Had an interview with the editor</a:t>
            </a:r>
          </a:p>
          <a:p>
            <a:r>
              <a:rPr lang="en-US" dirty="0" smtClean="0"/>
              <a:t>Was given money for the trip</a:t>
            </a:r>
          </a:p>
          <a:p>
            <a:r>
              <a:rPr lang="en-US" dirty="0" smtClean="0"/>
              <a:t>Sent her letter to a newspaper</a:t>
            </a:r>
          </a:p>
          <a:p>
            <a:r>
              <a:rPr lang="en-US" dirty="0" smtClean="0"/>
              <a:t>Visited a lot of countries</a:t>
            </a:r>
          </a:p>
          <a:p>
            <a:r>
              <a:rPr lang="en-US" dirty="0" smtClean="0"/>
              <a:t>Was greeted by many people on her way to New Jersey</a:t>
            </a:r>
          </a:p>
          <a:p>
            <a:r>
              <a:rPr lang="en-US" dirty="0" smtClean="0"/>
              <a:t>Started to write about poor people</a:t>
            </a:r>
          </a:p>
          <a:p>
            <a:r>
              <a:rPr lang="en-US" dirty="0" smtClean="0"/>
              <a:t>Returned home </a:t>
            </a:r>
          </a:p>
          <a:p>
            <a:r>
              <a:rPr lang="en-US" dirty="0" smtClean="0"/>
              <a:t>Began to work as a reporter in New York</a:t>
            </a:r>
          </a:p>
        </p:txBody>
      </p:sp>
    </p:spTree>
  </p:cSld>
  <p:clrMapOvr>
    <a:masterClrMapping/>
  </p:clrMapOvr>
  <p:transition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ÐÐ°ÑÑÐ¸Ð½ÐºÐ¸ Ð¿Ð¾ Ð·Ð°Ð¿ÑÐ¾ÑÑ nellie bly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00105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168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Nellie Bly </vt:lpstr>
      <vt:lpstr>Слайд 2</vt:lpstr>
      <vt:lpstr>Слайд 3</vt:lpstr>
      <vt:lpstr>Слайд 4</vt:lpstr>
      <vt:lpstr>Find English equivalents in the text </vt:lpstr>
      <vt:lpstr>        </vt:lpstr>
      <vt:lpstr>Put the destinations of the trip in the right order</vt:lpstr>
      <vt:lpstr>Rearrange the sentences according to the text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Nellie Bly</dc:title>
  <dc:creator>User</dc:creator>
  <cp:lastModifiedBy>User</cp:lastModifiedBy>
  <cp:revision>5</cp:revision>
  <dcterms:created xsi:type="dcterms:W3CDTF">2018-05-09T17:21:14Z</dcterms:created>
  <dcterms:modified xsi:type="dcterms:W3CDTF">2018-05-09T18:07:07Z</dcterms:modified>
</cp:coreProperties>
</file>