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2211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265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230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77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97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824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842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96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23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308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7460-1E91-4848-A64D-577F09AAC6D8}" type="datetimeFigureOut">
              <a:rPr lang="uk-UA" smtClean="0"/>
              <a:t>10.01.2021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A62E5-C9E6-441B-9B5C-6B65887F742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7388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563880" y="2234883"/>
            <a:ext cx="9144000" cy="2387600"/>
          </a:xfrm>
        </p:spPr>
        <p:txBody>
          <a:bodyPr>
            <a:noAutofit/>
          </a:bodyPr>
          <a:lstStyle/>
          <a:p>
            <a:pPr algn="ctr"/>
            <a:r>
              <a:rPr lang="en-US" sz="9600" dirty="0" smtClean="0">
                <a:latin typeface="Algerian" panose="04020705040A02060702" pitchFamily="82" charset="0"/>
              </a:rPr>
              <a:t>Once at Christmas</a:t>
            </a:r>
            <a:endParaRPr lang="uk-UA" sz="9600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subTitle" idx="1"/>
          </p:nvPr>
        </p:nvSpPr>
        <p:spPr>
          <a:xfrm>
            <a:off x="609600" y="6390958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Vitalina</a:t>
            </a:r>
            <a:r>
              <a:rPr lang="en-US" sz="3200" dirty="0" smtClean="0"/>
              <a:t> </a:t>
            </a:r>
            <a:r>
              <a:rPr lang="en-US" sz="3200" dirty="0" err="1" smtClean="0"/>
              <a:t>Madyniak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69991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518832" y="968189"/>
            <a:ext cx="6414247" cy="40879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	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We took her in our arms and wanted to return home , but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was adamantly against us returning . She said didn’t  want to play sports this Christmas so we went up the mountain helping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. It was beautiful landscape . We have never seen. We took very beautiful photos, and even launched a fireworks display , without exaggeration , it was our best Christmas. 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156" y="4424082"/>
            <a:ext cx="3739048" cy="20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92000" y="2804160"/>
            <a:ext cx="1584960" cy="602138"/>
          </a:xfrm>
        </p:spPr>
        <p:txBody>
          <a:bodyPr>
            <a:noAutofit/>
          </a:bodyPr>
          <a:lstStyle/>
          <a:p>
            <a:endParaRPr lang="uk-U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Округлений прямокутник 4"/>
          <p:cNvSpPr/>
          <p:nvPr/>
        </p:nvSpPr>
        <p:spPr>
          <a:xfrm>
            <a:off x="274320" y="160178"/>
            <a:ext cx="6248400" cy="46634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Once at Christmas I and my friends decided to go to the highest peak in Ukraine , Mount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Hoverla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. Because we wanted something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extreame</a:t>
            </a:r>
            <a:endParaRPr lang="uk-UA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327" y="3706019"/>
            <a:ext cx="5075224" cy="31519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626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766483" y="1250577"/>
            <a:ext cx="5715000" cy="38458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But we didn’t  know how to behave and what to take with us , so I enrolled in special courses. We were given a special person who started training.</a:t>
            </a:r>
            <a:endParaRPr lang="uk-UA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94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874059" y="1290918"/>
            <a:ext cx="5647765" cy="4141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First of all we needed to do physical education </a:t>
            </a:r>
            <a:r>
              <a:rPr lang="uk-UA" sz="4400" dirty="0" smtClean="0">
                <a:solidFill>
                  <a:schemeClr val="tx1"/>
                </a:solidFill>
              </a:rPr>
              <a:t>:</a:t>
            </a:r>
            <a:r>
              <a:rPr lang="en-US" sz="44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run, go to the gym , take a contrast shower.</a:t>
            </a:r>
            <a:endParaRPr lang="uk-UA" sz="44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682" y="4272803"/>
            <a:ext cx="3092824" cy="23196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6429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874059" y="1371599"/>
            <a:ext cx="5056093" cy="35365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She also said that physical training is not the main thing . The main role is played by your desire to climb to the top .We listened to all her advice.</a:t>
            </a:r>
            <a:r>
              <a:rPr lang="en-US" sz="3200" dirty="0" smtClean="0">
                <a:latin typeface="Agency FB" panose="020B0503020202020204" pitchFamily="34" charset="0"/>
              </a:rPr>
              <a:t>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8429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941294" y="1331259"/>
            <a:ext cx="5768788" cy="41013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Then we asked what to put in the backpack , she replied</a:t>
            </a:r>
            <a:r>
              <a:rPr lang="uk-UA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a bottle of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water,and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something high-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calore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to regain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strength,a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first aid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kit,and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another important item of equipment are trekking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poles,if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you want you can rent them on the spot.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273" y="4240025"/>
            <a:ext cx="2143125" cy="2143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388" y="97491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6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537882" y="672354"/>
            <a:ext cx="6575612" cy="41820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	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We listened carefully to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Iryna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advice and went on a hike for Christmas . We were already halfway up the mountain , and nothing foreshadowed trouble , but suddenly began heavy snowfall , very shallow and it was impossible to continue the hike , so my friends and I decided to  wait for the snowfall.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655" y="4089869"/>
            <a:ext cx="4424915" cy="271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2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578223" y="1075765"/>
            <a:ext cx="6252882" cy="4141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When everyone was together , we saw that </a:t>
            </a:r>
            <a:r>
              <a:rPr lang="en-US" sz="32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3200" dirty="0">
                <a:solidFill>
                  <a:schemeClr val="tx1"/>
                </a:solidFill>
                <a:latin typeface="Agency FB" panose="020B0503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, our friend , was missing among us and no one knew where she was . Panic broke out among </a:t>
            </a:r>
            <a:r>
              <a:rPr lang="en-US" sz="32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us,and</a:t>
            </a:r>
            <a:r>
              <a:rPr lang="en-US" sz="32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despite the fact that it was very small , we went to look for </a:t>
            </a:r>
            <a:r>
              <a:rPr lang="en-US" sz="32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32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.</a:t>
            </a:r>
            <a:endParaRPr lang="uk-UA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92" y="4169148"/>
            <a:ext cx="2933621" cy="180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7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739588" y="1452282"/>
            <a:ext cx="6266329" cy="38996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The snowfall gradually subsided , but it was quite cold , and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was not there , but we did not give up und continued our search. And Suddenly we heard the voice of our friend shouting </a:t>
            </a:r>
            <a:r>
              <a:rPr lang="uk-UA" sz="2800" dirty="0" smtClean="0">
                <a:solidFill>
                  <a:schemeClr val="tx1"/>
                </a:solidFill>
              </a:rPr>
              <a:t>:»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has been found , everyone is here </a:t>
            </a:r>
            <a:r>
              <a:rPr lang="uk-UA" sz="2800" dirty="0" smtClean="0">
                <a:solidFill>
                  <a:schemeClr val="tx1"/>
                </a:solidFill>
              </a:rPr>
              <a:t>»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. We  quickly ran and saw </a:t>
            </a:r>
            <a:r>
              <a:rPr lang="en-US" sz="2800" dirty="0" err="1" smtClean="0">
                <a:solidFill>
                  <a:schemeClr val="tx1"/>
                </a:solidFill>
                <a:latin typeface="Agency FB" panose="020B0503020202020204" pitchFamily="34" charset="0"/>
              </a:rPr>
              <a:t>Olesya</a:t>
            </a:r>
            <a:r>
              <a:rPr lang="en-US" sz="2800" dirty="0" smtClean="0">
                <a:solidFill>
                  <a:schemeClr val="tx1"/>
                </a:solidFill>
                <a:latin typeface="Agency FB" panose="020B0503020202020204" pitchFamily="34" charset="0"/>
              </a:rPr>
              <a:t> lying on the ground , because her leg hurt a lot.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7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273</Words>
  <Application>Microsoft Office PowerPoint</Application>
  <PresentationFormat>Широкий екран</PresentationFormat>
  <Paragraphs>11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Agency FB</vt:lpstr>
      <vt:lpstr>Algerian</vt:lpstr>
      <vt:lpstr>Arial</vt:lpstr>
      <vt:lpstr>Calibri</vt:lpstr>
      <vt:lpstr>Calibri Light</vt:lpstr>
      <vt:lpstr>Тема Office</vt:lpstr>
      <vt:lpstr>Once at Christmas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Once at Christmas</dc:title>
  <dc:creator>user</dc:creator>
  <cp:lastModifiedBy>user</cp:lastModifiedBy>
  <cp:revision>13</cp:revision>
  <dcterms:created xsi:type="dcterms:W3CDTF">2021-01-10T12:27:23Z</dcterms:created>
  <dcterms:modified xsi:type="dcterms:W3CDTF">2021-01-10T14:07:14Z</dcterms:modified>
</cp:coreProperties>
</file>