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BDDF6-DE5B-43A3-9237-135B470519B1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7316B-0AC0-48DB-A481-2E53DD100F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BDDF6-DE5B-43A3-9237-135B470519B1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7316B-0AC0-48DB-A481-2E53DD100F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BDDF6-DE5B-43A3-9237-135B470519B1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7316B-0AC0-48DB-A481-2E53DD100F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BDDF6-DE5B-43A3-9237-135B470519B1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7316B-0AC0-48DB-A481-2E53DD100F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BDDF6-DE5B-43A3-9237-135B470519B1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7316B-0AC0-48DB-A481-2E53DD100F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BDDF6-DE5B-43A3-9237-135B470519B1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7316B-0AC0-48DB-A481-2E53DD100F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BDDF6-DE5B-43A3-9237-135B470519B1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7316B-0AC0-48DB-A481-2E53DD100F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BDDF6-DE5B-43A3-9237-135B470519B1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7316B-0AC0-48DB-A481-2E53DD100F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BDDF6-DE5B-43A3-9237-135B470519B1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7316B-0AC0-48DB-A481-2E53DD100F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BDDF6-DE5B-43A3-9237-135B470519B1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7316B-0AC0-48DB-A481-2E53DD100F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BDDF6-DE5B-43A3-9237-135B470519B1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7316B-0AC0-48DB-A481-2E53DD100F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3BDDF6-DE5B-43A3-9237-135B470519B1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7316B-0AC0-48DB-A481-2E53DD100F3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и по запросу школа в стиле хай те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School of my dream</a:t>
            </a:r>
            <a:endParaRPr lang="ru-RU" sz="7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072074"/>
            <a:ext cx="6400800" cy="1785926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Prepared by Yanina Madyniak</a:t>
            </a:r>
            <a:endParaRPr lang="ru-RU" sz="36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School gym how I imagine it</a:t>
            </a:r>
            <a:r>
              <a:rPr lang="ru-RU" dirty="0" smtClean="0"/>
              <a:t>:</a:t>
            </a:r>
            <a:endParaRPr lang="ru-RU" dirty="0"/>
          </a:p>
        </p:txBody>
      </p:sp>
      <p:pic>
        <p:nvPicPr>
          <p:cNvPr id="22534" name="Picture 6" descr="Картинки по запросу modern school gy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928934"/>
            <a:ext cx="5495906" cy="3666063"/>
          </a:xfrm>
          <a:prstGeom prst="rect">
            <a:avLst/>
          </a:prstGeom>
          <a:noFill/>
        </p:spPr>
      </p:pic>
      <p:pic>
        <p:nvPicPr>
          <p:cNvPr id="22532" name="Picture 4" descr="Картинки по запросу modern school gy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50422" y="1357298"/>
            <a:ext cx="5036379" cy="3357586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I think that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different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groups and clubs are very interesting and curious occupations. And school of my dream must have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: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drama groups, music club, art and design unification, culinary courses.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23554" name="Picture 2" descr="Картинки по запросу culinary course childre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285992"/>
            <a:ext cx="5214974" cy="3214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556" name="Picture 4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4019558"/>
            <a:ext cx="4160061" cy="28384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500042"/>
            <a:ext cx="6286512" cy="6051890"/>
          </a:xfrm>
          <a:prstGeom prst="rect">
            <a:avLst/>
          </a:prstGeo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28605"/>
            <a:ext cx="7772400" cy="1500197"/>
          </a:xfrm>
        </p:spPr>
        <p:txBody>
          <a:bodyPr>
            <a:norm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Thank you for attention</a:t>
            </a:r>
            <a:endParaRPr lang="ru-RU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26632" name="Picture 8" descr="Картинки по запросу білий дизайн шкі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1714488"/>
            <a:ext cx="5429232" cy="485776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School of my dream must be built in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high – tech style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. Basic colors would be white with wood and bright green elements. Nature motives must be included too. I think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that</a:t>
            </a: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a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big tree in the centre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of the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school it’s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really a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cool idea.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Besides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little animals like squirrels or butterflies, that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would live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there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can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cheer up somebody after a bad lesson.   </a:t>
            </a: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4338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500306"/>
            <a:ext cx="4214810" cy="41457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342" name="Picture 6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1857364"/>
            <a:ext cx="5443529" cy="3733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There must be comfortable chairs and tables, where pupils can have a rest or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a talk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with each other and free WIFI-zone  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5362" name="Picture 2" descr="Картинки по запросу ørestad gymnasiu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071810"/>
            <a:ext cx="5286412" cy="36178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64" name="Picture 4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1785926"/>
            <a:ext cx="4412608" cy="33051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66" name="Picture 6" descr="Картинки по запросу ørestad gymnasiu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71736" y="1357298"/>
            <a:ext cx="2000250" cy="1514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9058" y="1643050"/>
            <a:ext cx="4705381" cy="3138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Building for important events or actions would be big and interesting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6386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643182"/>
            <a:ext cx="5500726" cy="37862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Classes must be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well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-equipped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: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a modern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white board, new comfortable desks, big light windows. For older pupils would be included  computers or tablets.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7410" name="Picture 2" descr="Картинки по запросу сучасні школ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500306"/>
            <a:ext cx="5287041" cy="39671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412" name="Picture 4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54422" y="1571612"/>
            <a:ext cx="4677677" cy="30003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School canteen is a place where you take energy for study, so it’s must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look  well. 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8436" name="Picture 4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571612"/>
            <a:ext cx="4810116" cy="36075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434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620" y="2857496"/>
            <a:ext cx="5000660" cy="37504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Dishes must be healthy, delicious, made in cleanness and order.</a:t>
            </a:r>
            <a:endParaRPr lang="ru-RU" dirty="0"/>
          </a:p>
        </p:txBody>
      </p:sp>
      <p:pic>
        <p:nvPicPr>
          <p:cNvPr id="19458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714488"/>
            <a:ext cx="4643470" cy="46124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460" name="Picture 4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1857364"/>
            <a:ext cx="3048000" cy="2028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462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4" name="AutoShape 8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66" name="Picture 10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86380" y="4214818"/>
            <a:ext cx="3000396" cy="2000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8" name="Picture 8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496" y="1785926"/>
            <a:ext cx="4593454" cy="30575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I want to see a big school-yard, where pupils can play and walk at 20 -minutes breaks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20486" name="Picture 6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714620"/>
            <a:ext cx="4848225" cy="36576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0" name="Picture 6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14356"/>
            <a:ext cx="1619208" cy="17042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>
                <a:latin typeface="Monotype Corsiva" pitchFamily="66" charset="0"/>
              </a:rPr>
              <a:t>Teachers are important part of school. They must be understanding, fair, </a:t>
            </a:r>
            <a:r>
              <a:rPr lang="en-US" sz="3600" dirty="0" smtClean="0">
                <a:latin typeface="Monotype Corsiva" pitchFamily="66" charset="0"/>
              </a:rPr>
              <a:t>professional </a:t>
            </a:r>
            <a:r>
              <a:rPr lang="en-US" sz="3600" dirty="0" smtClean="0">
                <a:latin typeface="Monotype Corsiva" pitchFamily="66" charset="0"/>
              </a:rPr>
              <a:t>and </a:t>
            </a:r>
            <a:r>
              <a:rPr lang="en-US" sz="3600" dirty="0" smtClean="0">
                <a:latin typeface="Monotype Corsiva" pitchFamily="66" charset="0"/>
              </a:rPr>
              <a:t>smiling.</a:t>
            </a:r>
            <a:endParaRPr lang="ru-RU" sz="3600" dirty="0">
              <a:latin typeface="Monotype Corsiva" pitchFamily="66" charset="0"/>
            </a:endParaRPr>
          </a:p>
        </p:txBody>
      </p:sp>
      <p:pic>
        <p:nvPicPr>
          <p:cNvPr id="21506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500306"/>
            <a:ext cx="5143536" cy="39290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508" name="Picture 4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1571612"/>
            <a:ext cx="4257648" cy="36526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256</Words>
  <Application>Microsoft Office PowerPoint</Application>
  <PresentationFormat>Экран (4:3)</PresentationFormat>
  <Paragraphs>13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School of my dream</vt:lpstr>
      <vt:lpstr>School of my dream must be built in high – tech style. Basic colors would be white with wood and bright green elements. Nature motives must be included too. I think that a big tree in the centre of the school it’s really a cool idea. Besides little animals like squirrels or butterflies, that would live there can cheer up somebody after a bad lesson.   </vt:lpstr>
      <vt:lpstr>There must be comfortable chairs and tables, where pupils can have a rest or a talk with each other and free WIFI-zone  </vt:lpstr>
      <vt:lpstr>Building for important events or actions would be big and interesting</vt:lpstr>
      <vt:lpstr>Classes must be well-equipped: a modern white board, new comfortable desks, big light windows. For older pupils would be included  computers or tablets.</vt:lpstr>
      <vt:lpstr>School canteen is a place where you take energy for study, so it’s must look  well. </vt:lpstr>
      <vt:lpstr>Dishes must be healthy, delicious, made in cleanness and order.</vt:lpstr>
      <vt:lpstr>I want to see a big school-yard, where pupils can play and walk at 20 -minutes breaks</vt:lpstr>
      <vt:lpstr>Teachers are important part of school. They must be understanding, fair, professional and smiling.</vt:lpstr>
      <vt:lpstr>School gym how I imagine it:</vt:lpstr>
      <vt:lpstr>I think that different groups and clubs are very interesting and curious occupations. And school of my dream must have: drama groups, music club, art and design unification, culinary courses.</vt:lpstr>
      <vt:lpstr>Слайд 12</vt:lpstr>
      <vt:lpstr>Слайд 13</vt:lpstr>
      <vt:lpstr>Thank you for attention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School of my dream</dc:title>
  <dc:creator>User</dc:creator>
  <cp:lastModifiedBy>User</cp:lastModifiedBy>
  <cp:revision>14</cp:revision>
  <dcterms:created xsi:type="dcterms:W3CDTF">2017-11-13T08:42:28Z</dcterms:created>
  <dcterms:modified xsi:type="dcterms:W3CDTF">2017-11-13T11:35:23Z</dcterms:modified>
</cp:coreProperties>
</file>