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1" d="100"/>
          <a:sy n="41" d="100"/>
        </p:scale>
        <p:origin x="-2226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57B9-1989-4F76-9718-BDC46731D4CC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5CAAC-C3EA-46B4-80E0-139CA61E37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57B9-1989-4F76-9718-BDC46731D4CC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5CAAC-C3EA-46B4-80E0-139CA61E37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57B9-1989-4F76-9718-BDC46731D4CC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5CAAC-C3EA-46B4-80E0-139CA61E37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57B9-1989-4F76-9718-BDC46731D4CC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5CAAC-C3EA-46B4-80E0-139CA61E37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57B9-1989-4F76-9718-BDC46731D4CC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5CAAC-C3EA-46B4-80E0-139CA61E37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57B9-1989-4F76-9718-BDC46731D4CC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5CAAC-C3EA-46B4-80E0-139CA61E37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57B9-1989-4F76-9718-BDC46731D4CC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5CAAC-C3EA-46B4-80E0-139CA61E37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57B9-1989-4F76-9718-BDC46731D4CC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5CAAC-C3EA-46B4-80E0-139CA61E37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57B9-1989-4F76-9718-BDC46731D4CC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5CAAC-C3EA-46B4-80E0-139CA61E37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57B9-1989-4F76-9718-BDC46731D4CC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5CAAC-C3EA-46B4-80E0-139CA61E37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A57B9-1989-4F76-9718-BDC46731D4CC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5CAAC-C3EA-46B4-80E0-139CA61E37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A57B9-1989-4F76-9718-BDC46731D4CC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5CAAC-C3EA-46B4-80E0-139CA61E371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6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0" y="-295275"/>
            <a:ext cx="9525000" cy="71532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1470025"/>
          </a:xfrm>
        </p:spPr>
        <p:txBody>
          <a:bodyPr>
            <a:normAutofit/>
          </a:bodyPr>
          <a:lstStyle/>
          <a:p>
            <a:r>
              <a:rPr lang="en-US" sz="7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School of my dream</a:t>
            </a:r>
            <a:endParaRPr lang="ru-RU" sz="7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6143644"/>
            <a:ext cx="6400800" cy="50006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Prepared by Yulia Tatsynets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3554" name="Picture 2" descr="Картинки по запросу school 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000240"/>
            <a:ext cx="4286248" cy="3165980"/>
          </a:xfrm>
          <a:prstGeom prst="rect">
            <a:avLst/>
          </a:prstGeom>
          <a:noFill/>
        </p:spPr>
      </p:pic>
      <p:pic>
        <p:nvPicPr>
          <p:cNvPr id="23556" name="Picture 4" descr="Картинки по запросу school 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2428868"/>
            <a:ext cx="3905250" cy="2533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Technical education classrooms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122" name="Picture 2" descr="Картинки по запросу technical education class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14422"/>
            <a:ext cx="7620000" cy="5124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O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ther classrooms can look like  this way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We should have lunch at twelve o'clock. All children  will eat lunch in the canteen.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71612"/>
            <a:ext cx="7620000" cy="5072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ownloads\water-1209946_960_72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4288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We shall go to school  from Monday to Friday. School will start at 9 o'clock. Break must be always after every lessons. There will be a 20  minute break at half past 10.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050" name="Picture 2" descr="Картинки по запросу go  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2786058"/>
            <a:ext cx="4786346" cy="36997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User\Downloads\m8Oij0lYM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I think, that uniform must be comfortable but beautiful. It can be a white blouse, a red skirt of two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colours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long white socks and a red jacket. Every girl  can have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unplaited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hair but most of them go with a ponytail .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028" name="AutoShape 4" descr="Картинки по запросу фони для презентацыъ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Картинки по запросу фони для презентацыъ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Картинки по запросу american uniform schoo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"/>
            <a:ext cx="7524750" cy="3929066"/>
          </a:xfrm>
          <a:prstGeom prst="rect">
            <a:avLst/>
          </a:prstGeom>
          <a:noFill/>
        </p:spPr>
      </p:pic>
      <p:pic>
        <p:nvPicPr>
          <p:cNvPr id="27650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l="35186" b="10667"/>
          <a:stretch>
            <a:fillRect/>
          </a:stretch>
        </p:blipFill>
        <p:spPr bwMode="auto">
          <a:xfrm>
            <a:off x="0" y="2071678"/>
            <a:ext cx="2500298" cy="4786322"/>
          </a:xfrm>
          <a:prstGeom prst="rect">
            <a:avLst/>
          </a:prstGeom>
          <a:noFill/>
        </p:spPr>
      </p:pic>
      <p:pic>
        <p:nvPicPr>
          <p:cNvPr id="27654" name="Picture 6" descr="Картинки по запросу american uniform scho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3571876"/>
            <a:ext cx="6215074" cy="3666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 descr="C:\Users\User\Downloads\rsz_2560_x_1440_flowers_omb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85907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8000" dirty="0" smtClean="0">
                <a:latin typeface="Monotype Corsiva" pitchFamily="66" charset="0"/>
              </a:rPr>
              <a:t>Thank you for  attention</a:t>
            </a:r>
            <a:endParaRPr lang="ru-RU" sz="8000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School of my dream must be light and big – in eco style. Basic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colours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can be white with different brown details 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2290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214554"/>
            <a:ext cx="7620000" cy="38719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Картинки по запросу фони для презентацыъ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School yard  I would like to see  big with plants, flowers and trees. Also there must be benches. 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1266" name="Picture 2" descr="Картинки по запросу Modern school yar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000240"/>
            <a:ext cx="8001056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Windows in the school must be plastic, white with big window-sills for children to sit down during breaks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42" name="Picture 2" descr="Картинки по запросу windows with big windows-si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643050"/>
            <a:ext cx="7010400" cy="48910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School must have  two floors</a:t>
            </a:r>
            <a:endParaRPr lang="ru-RU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User\Downloads\XeW963SQoE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0"/>
            <a:ext cx="4762520" cy="767961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Every classroom must be well- equipped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и по запросу обладнаний клас української мови у школ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Ukrainian classroom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Science classroom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english classr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English classroom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204</Words>
  <Application>Microsoft Office PowerPoint</Application>
  <PresentationFormat>Экран (4:3)</PresentationFormat>
  <Paragraphs>16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School of my dream</vt:lpstr>
      <vt:lpstr>School of my dream must be light and big – in eco style. Basic colours  can be white with different brown details .  </vt:lpstr>
      <vt:lpstr>School yard  I would like to see  big with plants, flowers and trees. Also there must be benches. </vt:lpstr>
      <vt:lpstr>Windows in the school must be plastic, white with big window-sills for children to sit down during breaks</vt:lpstr>
      <vt:lpstr>School must have  two floors</vt:lpstr>
      <vt:lpstr>Every classroom must be well- equipped</vt:lpstr>
      <vt:lpstr>Ukrainian classroom</vt:lpstr>
      <vt:lpstr>Science classroom</vt:lpstr>
      <vt:lpstr>English classroom</vt:lpstr>
      <vt:lpstr>Technical education classrooms</vt:lpstr>
      <vt:lpstr>Other classrooms can look like  this way</vt:lpstr>
      <vt:lpstr>We should have lunch at twelve o'clock. All children  will eat lunch in the canteen.</vt:lpstr>
      <vt:lpstr>We shall go to school  from Monday to Friday. School will start at 9 o'clock. Break must be always after every lessons. There will be a 20  minute break at half past 10.</vt:lpstr>
      <vt:lpstr>I think, that uniform must be comfortable but beautiful. It can be a white blouse, a red skirt of two colours long white socks and a red jacket. Every girl  can have unplaited  hair but most of them go with a ponytail .</vt:lpstr>
      <vt:lpstr>Слайд 15</vt:lpstr>
      <vt:lpstr>Thank you for  attention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of my dream</dc:title>
  <dc:creator>User</dc:creator>
  <cp:lastModifiedBy>User</cp:lastModifiedBy>
  <cp:revision>12</cp:revision>
  <dcterms:created xsi:type="dcterms:W3CDTF">2017-11-13T14:39:15Z</dcterms:created>
  <dcterms:modified xsi:type="dcterms:W3CDTF">2017-11-13T16:38:34Z</dcterms:modified>
</cp:coreProperties>
</file>